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FFF"/>
    <a:srgbClr val="F3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0"/>
    <p:restoredTop sz="94685"/>
  </p:normalViewPr>
  <p:slideViewPr>
    <p:cSldViewPr snapToGrid="0">
      <p:cViewPr varScale="1">
        <p:scale>
          <a:sx n="117" d="100"/>
          <a:sy n="117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83C3-13EA-306B-8926-B766FF2F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5EA6D-987A-1F1C-BC35-07088FA8B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6E2FC-4F41-E89C-39C8-D69A102F8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3FDD-B66E-E54D-9603-B6D0DB779D1B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8F8D2-93F5-1960-46D6-9CB64C495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7B758-FF7D-748C-CE97-666ED6EF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F537-AB72-9F4F-858D-4F7999429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69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7138-DBAD-6324-B84B-FB2A6BCDF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B67CB-3288-AC03-D873-B3C67A009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41224-93CC-66A4-3EFE-73DB56168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3FDD-B66E-E54D-9603-B6D0DB779D1B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055F3-FAD7-8B41-C63D-2F88E7E4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390DA-915D-5BAB-CA6C-BC11BCF8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F537-AB72-9F4F-858D-4F7999429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75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8C91E-4417-F2CC-6006-7E299BD13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F03606-2A46-1C54-95B3-1E2DAF9F3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CC489-B096-3DA9-AB12-98EC09FE6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3FDD-B66E-E54D-9603-B6D0DB779D1B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A76AB-02F1-55BA-A02E-A775D48DF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68CA7-F32E-598C-A9BE-2F5884102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F537-AB72-9F4F-858D-4F7999429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C7440-4CF4-A438-F00F-15E17022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34EB2-5B71-B51F-E342-3AFA54083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2DE30-4511-232F-3394-5BA9A7618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3FDD-B66E-E54D-9603-B6D0DB779D1B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92A99-3DAA-7C68-FDC3-A0A9EC2BB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DA328-21FD-BF16-55FF-DCDDAB4A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F537-AB72-9F4F-858D-4F7999429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21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234E-EE41-9069-2770-3BE4725F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D0930-B60E-F17D-6369-345ECC259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8774C-2174-2AAF-0120-6EFA13D82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3FDD-B66E-E54D-9603-B6D0DB779D1B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CFD7E-DB60-1F53-4024-8F8671807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E1D00-A872-1B4B-25D5-D02267F95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F537-AB72-9F4F-858D-4F7999429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94DE-0558-39B4-8C41-6BE2F5F4E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C1381-0DEC-FAE0-EEA8-B5FBE9119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FF41-4A81-3B05-74F2-31F7CE24C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FD815-7B4A-00D8-1813-FD9A6F615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3FDD-B66E-E54D-9603-B6D0DB779D1B}" type="datetimeFigureOut">
              <a:rPr lang="en-US" smtClean="0"/>
              <a:t>7/2/25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56CB5-D86C-AC54-4851-AEEFEB869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8F44B-B457-4774-0401-150CC470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F537-AB72-9F4F-858D-4F7999429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16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05A43-FC92-6C4F-10ED-E3998153F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064DA-3EE7-5DE9-4E37-F8B837776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A3342-0564-D28C-5D84-B1AFA62B1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DF848-E07D-99D9-F8BB-C0328F1A7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B11F0C-2913-CCB1-DEFD-91BF1C3DF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F15F30-B8B1-660B-1874-EBA85D337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3FDD-B66E-E54D-9603-B6D0DB779D1B}" type="datetimeFigureOut">
              <a:rPr lang="en-US" smtClean="0"/>
              <a:t>7/2/25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5A828-A06A-2149-904C-2FE2999D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F91740-02A0-1AD3-BAAE-DFADADF7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F537-AB72-9F4F-858D-4F7999429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91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6E35C-3F3E-2300-7017-0EBD64A6F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A58FC-477C-FB44-661A-4D215C387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3FDD-B66E-E54D-9603-B6D0DB779D1B}" type="datetimeFigureOut">
              <a:rPr lang="en-US" smtClean="0"/>
              <a:t>7/2/25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09047-BE49-2883-6BD3-03A9A5AD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5E9F4-B0F6-D5FF-060F-46D4EB1B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F537-AB72-9F4F-858D-4F7999429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3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A08C35-0065-AA9E-0274-AB76EF26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3FDD-B66E-E54D-9603-B6D0DB779D1B}" type="datetimeFigureOut">
              <a:rPr lang="en-US" smtClean="0"/>
              <a:t>7/2/25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9E4C7-DDE8-84A0-84F9-B47D206F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857C1-003C-7CA9-EE23-10B63B1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F537-AB72-9F4F-858D-4F7999429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57F63-CA36-63B5-097F-12208877F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C59CB-E096-4A0D-860A-5E4A46957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5CF33-EE36-08CA-6A33-0D4278DA5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14C91-0188-C53D-B321-486D21DFD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3FDD-B66E-E54D-9603-B6D0DB779D1B}" type="datetimeFigureOut">
              <a:rPr lang="en-US" smtClean="0"/>
              <a:t>7/2/25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817CF-80D1-E082-ADAB-CFBA0ECBE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54DC1-5134-8DDC-F4D0-8EDC6DAF7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F537-AB72-9F4F-858D-4F7999429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58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6D-7382-2C30-1D8F-2DDCF5293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A92243-7166-DA76-EFC1-261C696F21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AD0AD-01F5-BC5C-7678-749942F51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1EA91-E723-B72B-CEC9-4F17A6AAF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3FDD-B66E-E54D-9603-B6D0DB779D1B}" type="datetimeFigureOut">
              <a:rPr lang="en-US" smtClean="0"/>
              <a:t>7/2/25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62450-1F4A-08F2-F57A-9E4011EDC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AC6F3-B93A-9809-8AD4-07020DB9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F537-AB72-9F4F-858D-4F7999429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38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503DB5-3CA0-F6A6-B5BD-61B2BACF1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AC8B2-4879-34CC-3982-66B20BC71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ECEE4-63B3-60D9-9867-FACAA149DC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EF3FDD-B66E-E54D-9603-B6D0DB779D1B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CE789-741F-613D-D411-80979EADD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47A4A-12A0-16CC-8148-2296E5055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1CF537-AB72-9F4F-858D-4F7999429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oup of people&#10;&#10;Description automatically generated">
            <a:extLst>
              <a:ext uri="{FF2B5EF4-FFF2-40B4-BE49-F238E27FC236}">
                <a16:creationId xmlns:a16="http://schemas.microsoft.com/office/drawing/2014/main" id="{0DB2A2C5-5CAF-ADDF-C4B6-ECA6B513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4361" cy="6856675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6FF5623-FA4C-8EFD-9DDF-909E6B5A98FD}"/>
              </a:ext>
            </a:extLst>
          </p:cNvPr>
          <p:cNvSpPr/>
          <p:nvPr/>
        </p:nvSpPr>
        <p:spPr>
          <a:xfrm>
            <a:off x="-363071" y="4410636"/>
            <a:ext cx="12855389" cy="2446039"/>
          </a:xfrm>
          <a:prstGeom prst="roundRect">
            <a:avLst/>
          </a:prstGeom>
          <a:solidFill>
            <a:srgbClr val="E5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4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BE2AD5A-2E33-856C-FFBE-A8FFAB739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" y="-1"/>
            <a:ext cx="12182581" cy="686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5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qr code&#10;&#10;Description automatically generated">
            <a:extLst>
              <a:ext uri="{FF2B5EF4-FFF2-40B4-BE49-F238E27FC236}">
                <a16:creationId xmlns:a16="http://schemas.microsoft.com/office/drawing/2014/main" id="{051115A4-8853-2FED-E6DD-79BCDA589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33"/>
            <a:ext cx="12199537" cy="6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2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ell phone with text on it&#10;&#10;Description automatically generated">
            <a:extLst>
              <a:ext uri="{FF2B5EF4-FFF2-40B4-BE49-F238E27FC236}">
                <a16:creationId xmlns:a16="http://schemas.microsoft.com/office/drawing/2014/main" id="{2097E9B0-1257-C7B0-09E4-C01CEA207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2"/>
            <a:ext cx="12192000" cy="683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5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pull/>
      </p:transition>
    </mc:Choice>
    <mc:Fallback xmlns="">
      <p:transition spd="slow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phone&#10;&#10;Description automatically generated">
            <a:extLst>
              <a:ext uri="{FF2B5EF4-FFF2-40B4-BE49-F238E27FC236}">
                <a16:creationId xmlns:a16="http://schemas.microsoft.com/office/drawing/2014/main" id="{1DA289C5-1527-00F8-9519-524A769F8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5"/>
            <a:ext cx="12192000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1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white background&#10;&#10;Description automatically generated">
            <a:extLst>
              <a:ext uri="{FF2B5EF4-FFF2-40B4-BE49-F238E27FC236}">
                <a16:creationId xmlns:a16="http://schemas.microsoft.com/office/drawing/2014/main" id="{0D24639D-80E1-A00E-1E3B-BCC6BD5FB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"/>
            <a:ext cx="12192000" cy="685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1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phone&#10;&#10;Description automatically generated">
            <a:extLst>
              <a:ext uri="{FF2B5EF4-FFF2-40B4-BE49-F238E27FC236}">
                <a16:creationId xmlns:a16="http://schemas.microsoft.com/office/drawing/2014/main" id="{E2B489E5-178F-1E2F-6796-5B2F07C15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9"/>
            <a:ext cx="12192000" cy="684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3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7BA87A03-B15E-DAF1-A489-D52513897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8"/>
            <a:ext cx="12192000" cy="684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6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092C8E2-4DE9-6525-F239-8342E1F33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700"/>
            <a:ext cx="12214663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9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AB37F05A-B718-C7B5-6C04-03EA068D7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33"/>
            <a:ext cx="12199537" cy="6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6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ircle with white text&#10;&#10;Description automatically generated">
            <a:extLst>
              <a:ext uri="{FF2B5EF4-FFF2-40B4-BE49-F238E27FC236}">
                <a16:creationId xmlns:a16="http://schemas.microsoft.com/office/drawing/2014/main" id="{3E6312FA-58C5-CD91-EE29-62B8C7A8A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" y="-1"/>
            <a:ext cx="12182581" cy="686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Macintosh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19PE021</dc:creator>
  <cp:lastModifiedBy>Clafacio Godfrey Lobo</cp:lastModifiedBy>
  <cp:revision>3</cp:revision>
  <dcterms:created xsi:type="dcterms:W3CDTF">2024-04-23T19:40:41Z</dcterms:created>
  <dcterms:modified xsi:type="dcterms:W3CDTF">2025-07-02T21:07:09Z</dcterms:modified>
</cp:coreProperties>
</file>